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C528-09E4-5F26-1935-FEC2B569B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B17B5-8CC2-D36D-0820-EE4F983D6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44DF-AF41-E802-A1A9-0270245A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5B8A-0807-3434-4518-74F3A48B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A7F7-839C-BD75-D9DB-091253B5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4A68-6B54-B8A1-0F35-8DF07520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B4745-1464-6FF9-7A2B-EEA6DA68C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6FD5-92B1-4B8B-E07B-05687945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A2FA-AC66-5148-1354-93885124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E3AD-327F-8010-9C20-58010BCF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DBA52-FF6B-426B-7454-59D4E170A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06995-B949-8AFC-2734-2BD4052CF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3CCE1-2F16-3EAC-C38C-E25A1321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76AE-BC52-9C72-BD0A-9FA3CDA2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FD844-9520-E88A-7978-3F33A6F5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0EAE-54A2-3AC0-5BC4-D94B6331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40C1-7BDE-A6BF-9BE2-312FF669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79E1-A683-0AE8-1B53-D377AC19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B5755-9155-0DE4-951E-019EBD65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C50E-BF27-B085-2DD0-87A82634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4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BE41-C481-CB2F-A725-0A616C7A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B238C-06E9-9E92-244E-D3842C0CC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FA51-B9C8-C32F-7791-44B0AA1E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E6403-7BEA-064A-2963-7518DB10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C9D3-ACFB-4BCD-7D80-13FD36FA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9703-4A8B-3958-1745-48F4941F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C2E-14CF-6FB5-B79B-5DBC9E4FD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06CC7-D0AB-A3F0-CAEF-3A24DFAFE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E5AD-90CF-91AB-E6BA-12837B09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61034-780D-5EA7-771C-BB651EE5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B30F2-2BD1-E797-2617-764E655D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6155-787B-5CE9-9301-859350EC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F5BC5-2F6C-F89C-9BB6-F6E2F6AD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65E60-71A0-F182-CCA8-0DE15455C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CCF15-A5D0-E679-41F6-87B40C117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A5852-F112-63B6-CA0C-6551806EA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AD252-10E3-F93D-723D-CB5DA02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6E10B-75C7-CBAF-E3B1-A3BF76F2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3D2EF-7AF4-BEE4-1618-A9709DCD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4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CC51-CA1D-E1BC-6069-93320D42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5B62F-20B9-FCA6-B363-9EE36DDB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7A696-D52F-A4C1-C255-747839BE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52986-A186-FAE7-2CDC-775455E5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B45A2-F47D-7414-7EDB-E883FA30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9B00E-16E9-DB01-339A-B2D6B1C6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23D31-589B-0CD3-4DAB-A965A2D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0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E1A-D361-CA04-2572-E7CEC0FE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0E32D-B4B1-A47F-356E-B8B5A9EB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59C42-D917-8313-D421-6845317FE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B13DC-3272-2149-A16A-CCA912A0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969EB-5D0F-64ED-A5AB-41061EF1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F3-5A80-0EA1-25C4-588316D3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6AED-7944-9AB3-061B-AA6C3C12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9BC7B-2070-FC83-47AF-C6BDCC902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D5B7A-9968-1224-2A25-8D4176A0C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0922D-A7E2-A51C-B6C2-53B955BB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BC570-36DF-FCAD-6488-EEC20DFD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C8A3F-3249-5010-7E02-D637E0AD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1C215-07A0-AECD-DA66-B0138741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DE3AD-F35E-BCB2-07CA-EB199C40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C56E-067B-EA68-8742-784F92B72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542A9-8501-4BB7-9A89-2811A1B96B0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8018-4663-2331-7380-BF20E82F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57E20-8D64-AD8C-27D6-253F81A98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629FB-57ED-4ED2-930F-489B1EAB9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s.uml.edu/~skandula/5130f2023/Kandula-SaiTinendraKumar_Final_Project/ho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B2D2-7147-88AD-1E3F-B146C0F18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TAG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FCFC9-BC16-3CEE-BE97-CC81FBC99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297520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01B3D-1C1F-B23F-1471-BC8D334D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45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300" b="1" i="0" dirty="0">
                <a:solidFill>
                  <a:srgbClr val="0070C0"/>
                </a:solidFill>
                <a:effectLst/>
              </a:rPr>
              <a:t>Access the TAG Website:</a:t>
            </a:r>
            <a:endParaRPr lang="en-US" sz="2300" b="0" i="0" dirty="0">
              <a:solidFill>
                <a:srgbClr val="0070C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Open your preferred web browser.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Navigate to the TAG website (Link: </a:t>
            </a:r>
            <a:r>
              <a:rPr lang="en-US" sz="2300" b="0" i="0" dirty="0">
                <a:effectLst/>
                <a:hlinkClick r:id="rId2"/>
              </a:rPr>
              <a:t>HOME</a:t>
            </a:r>
            <a:r>
              <a:rPr lang="en-US" sz="2300" b="0" i="0" dirty="0"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dirty="0"/>
              <a:t>User can either signup/login or can explore as a guest without login.</a:t>
            </a:r>
            <a:endParaRPr lang="en-US" sz="2300" b="0" i="0" dirty="0">
              <a:effectLst/>
            </a:endParaRPr>
          </a:p>
          <a:p>
            <a:endParaRPr lang="en-US" sz="2300" dirty="0">
              <a:solidFill>
                <a:srgbClr val="0070C0"/>
              </a:solidFill>
            </a:endParaRPr>
          </a:p>
          <a:p>
            <a:endParaRPr lang="en-US" sz="23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6D8D-2C29-59D7-CECA-2A42121F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61" y="2285191"/>
            <a:ext cx="8777278" cy="40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968E-D570-C689-AF3A-F1B96721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60" y="294640"/>
            <a:ext cx="10581640" cy="628904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300" b="1" i="0" dirty="0">
                <a:solidFill>
                  <a:srgbClr val="0070C0"/>
                </a:solidFill>
                <a:effectLst/>
              </a:rPr>
              <a:t>Explore As guest:</a:t>
            </a:r>
            <a:endParaRPr lang="en-US" sz="2300" b="0" i="0" dirty="0">
              <a:solidFill>
                <a:srgbClr val="0070C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Users can either submit a ‘</a:t>
            </a:r>
            <a:r>
              <a:rPr lang="en-US" sz="2300" dirty="0"/>
              <a:t>New </a:t>
            </a:r>
            <a:r>
              <a:rPr lang="en-US" sz="2300" b="0" i="0" dirty="0">
                <a:effectLst/>
              </a:rPr>
              <a:t>form’ to get tailored recommendations or ‘explore all available car options’ and Information available.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3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3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3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3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0" indent="0" algn="l">
              <a:buNone/>
            </a:pPr>
            <a:r>
              <a:rPr lang="en-US" sz="2300" b="1" dirty="0"/>
              <a:t>New form option: </a:t>
            </a:r>
          </a:p>
          <a:p>
            <a:r>
              <a:rPr lang="en-US" sz="2300" b="0" i="0" dirty="0">
                <a:effectLst/>
              </a:rPr>
              <a:t>Fill out the form with your financial requirements, preferences, and intended vehicle details.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b="0" i="0" dirty="0">
                <a:effectLst/>
              </a:rPr>
              <a:t>After form submission, you will be redirected to a page with personalized recommendations based on your input.</a:t>
            </a:r>
          </a:p>
          <a:p>
            <a:pPr marL="0" indent="0" algn="l">
              <a:buNone/>
            </a:pPr>
            <a:r>
              <a:rPr lang="en-US" sz="2300" b="1" dirty="0"/>
              <a:t>Explore All option:</a:t>
            </a:r>
          </a:p>
          <a:p>
            <a:r>
              <a:rPr lang="en-US" sz="2300" b="0" i="0" dirty="0">
                <a:effectLst/>
              </a:rPr>
              <a:t>Self Explanatory.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2C05-E8AE-56E4-A20E-B422F350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1571071"/>
            <a:ext cx="8509000" cy="21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8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62AC-2238-7CA8-ACF0-064C16FF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328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rgbClr val="0070C0"/>
                </a:solidFill>
              </a:rPr>
              <a:t>SIGNUP/SIGNIN option:</a:t>
            </a: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Click on Sign-In:</a:t>
            </a:r>
            <a:endParaRPr lang="en-US" sz="2000" dirty="0"/>
          </a:p>
          <a:p>
            <a:r>
              <a:rPr lang="en-US" sz="2000" b="0" i="0" dirty="0">
                <a:effectLst/>
              </a:rPr>
              <a:t>On the home page, locate and click on the "</a:t>
            </a:r>
            <a:r>
              <a:rPr lang="en-US" sz="2000" b="0" i="0" dirty="0" err="1">
                <a:effectLst/>
              </a:rPr>
              <a:t>SignUp</a:t>
            </a:r>
            <a:r>
              <a:rPr lang="en-US" sz="2000" b="0" i="0" dirty="0">
                <a:effectLst/>
              </a:rPr>
              <a:t>/Login" button.</a:t>
            </a:r>
          </a:p>
          <a:p>
            <a:pPr marL="0" indent="0">
              <a:buNone/>
            </a:pPr>
            <a:r>
              <a:rPr lang="en-US" sz="2000" b="1" dirty="0"/>
              <a:t>Register</a:t>
            </a:r>
            <a:r>
              <a:rPr lang="en-US" sz="2000" b="1" i="0" dirty="0">
                <a:effectLst/>
              </a:rPr>
              <a:t>:</a:t>
            </a:r>
            <a:endParaRPr lang="en-US" sz="2000" dirty="0"/>
          </a:p>
          <a:p>
            <a:r>
              <a:rPr lang="en-US" sz="2000" b="0" i="0" dirty="0">
                <a:effectLst/>
              </a:rPr>
              <a:t>Enter a valid email address and any password. Now, click on submit to redirect to verification page</a:t>
            </a:r>
          </a:p>
          <a:p>
            <a:r>
              <a:rPr lang="en-US" sz="2000" dirty="0"/>
              <a:t>After Verification, you will be redirected to the home page.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Sign In:</a:t>
            </a:r>
            <a:endParaRPr lang="en-US" sz="2000" dirty="0"/>
          </a:p>
          <a:p>
            <a:r>
              <a:rPr lang="en-US" sz="2000" b="0" i="0" dirty="0">
                <a:effectLst/>
              </a:rPr>
              <a:t>If you already have an account, Click on the "Sign In" button to access your account.</a:t>
            </a:r>
            <a:endParaRPr lang="en-US" sz="2000" dirty="0"/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BE20-B581-E4D5-923F-C7D1C4D3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3412464"/>
            <a:ext cx="7058972" cy="32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6A9A2-B6CC-39CE-2822-7D8B1B544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721" y="735389"/>
            <a:ext cx="6549743" cy="2753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66068-01D2-3F92-0CB5-655010CC0C18}"/>
              </a:ext>
            </a:extLst>
          </p:cNvPr>
          <p:cNvSpPr txBox="1"/>
          <p:nvPr/>
        </p:nvSpPr>
        <p:spPr>
          <a:xfrm>
            <a:off x="955040" y="335280"/>
            <a:ext cx="102819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After signing in, Use ‘click here to customize preferences’ button for form submission or saving the data.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5F878-D0AE-E9A7-4AC7-E2A4C8498AFD}"/>
              </a:ext>
            </a:extLst>
          </p:cNvPr>
          <p:cNvSpPr txBox="1"/>
          <p:nvPr/>
        </p:nvSpPr>
        <p:spPr>
          <a:xfrm>
            <a:off x="1148080" y="3729102"/>
            <a:ext cx="100888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Use ‘Other links’ option to navigate to other pages like ‘explore all options’ or ‘weekly recommendations’.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B5579-8A7E-7C66-363D-B5849A45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1" y="4242984"/>
            <a:ext cx="6133818" cy="2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9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C51E3-43C7-E83F-086A-70AD708FF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560" y="3536982"/>
            <a:ext cx="7807960" cy="28583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E7F2F-1701-B827-2916-D517146D8858}"/>
              </a:ext>
            </a:extLst>
          </p:cNvPr>
          <p:cNvSpPr txBox="1"/>
          <p:nvPr/>
        </p:nvSpPr>
        <p:spPr>
          <a:xfrm>
            <a:off x="741680" y="315671"/>
            <a:ext cx="9601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Navigate to “subscribe or contact us”. </a:t>
            </a:r>
          </a:p>
          <a:p>
            <a:r>
              <a:rPr lang="en-US" sz="2300" b="1" dirty="0"/>
              <a:t>Subscribe: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User can subscribe to weekly recommendation.</a:t>
            </a:r>
          </a:p>
          <a:p>
            <a:r>
              <a:rPr lang="en-US" sz="2300" b="1" dirty="0"/>
              <a:t>Contact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User can fill out their information to be contacted by us.</a:t>
            </a:r>
          </a:p>
          <a:p>
            <a:r>
              <a:rPr lang="en-US" sz="2300" b="1" dirty="0"/>
              <a:t>About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About the website and team.</a:t>
            </a:r>
          </a:p>
          <a:p>
            <a:r>
              <a:rPr lang="en-US" sz="2300" b="1" dirty="0"/>
              <a:t>FAQ: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Has answers to frequently asked questions.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27694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290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TAG WEB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 WEB APP</dc:title>
  <dc:creator>Tinendra kumar</dc:creator>
  <cp:lastModifiedBy>Tinendra kumar</cp:lastModifiedBy>
  <cp:revision>1</cp:revision>
  <dcterms:created xsi:type="dcterms:W3CDTF">2023-12-05T05:07:58Z</dcterms:created>
  <dcterms:modified xsi:type="dcterms:W3CDTF">2023-12-05T05:45:58Z</dcterms:modified>
</cp:coreProperties>
</file>